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so ill that he had to wake up early and cut wood to make a living.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so pleased that you are such an honest person.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可知，因为父亲重病，男孩不得不早起砍柴谋生，可以看出他是一个体贴的人；从老人的话和男孩的行为可以看出他是一个诚实的人。故选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005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Honest Boy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Strange Old Man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and His Father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 Different Axes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4.eps" descr="id:2147502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4846" y="952153"/>
            <a:ext cx="4824536" cy="6150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55229" y="904641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标题归纳题。通读全文可知，本文主要围绕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一个诚实的男孩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这条线索展开描述，所以最适合本文的标题是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一个诚实的男孩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92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602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 so pleased that you are such an honest person.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很高兴你是一个如此诚实的人。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... that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，引导结果状语从句。如：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runs so fast that I can’t follow him.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他跑得这么快以至于我跟不上他。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593782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394496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26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239" y="836712"/>
            <a:ext cx="11474463" cy="15130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13973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文讲述一个男孩把斧头掉进湖里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诚实地告诉老人自己的斧头很破旧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他的诚实打动了老人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文章想告诉我们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诚实会给我们带来好运。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87496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河南平顶山叶县期中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989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2123"/>
            <a:ext cx="11485848" cy="600164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long time ago, there lived a little boy in a small village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father was so ill that he had to wake up early and cut wood to make a living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the boy took his axe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斧子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went into the jungle as usual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a big tree near a lake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climbed up the tree and tried to cut some branches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Unfortunately, his axe fell into the lake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started crying because he had lost the only tool he had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418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4121"/>
            <a:ext cx="11485848" cy="5991127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an old man appeared in the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are you crying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 me and I can help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axe dropped into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 it to make some money to care for my sick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me search for it,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old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held a shining golden axe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shook his head and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not my axe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“Let me go in and search once more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moment later, the old man held a silver axe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time, the boy shook his head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67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Finally, the old man took an old iron axe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yes, that is mine,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shouted the boy excitedly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so pleased that you are such an honest person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giving the golden and silver axes to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honesty may bring you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806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cut wood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meal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a living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money to buy candy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35699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father was so ill that he had to wake up early and cut wood to make a living.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可知，男孩砍柴是为了谋生。故选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74743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boy start crying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lost his axe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met a bad person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he lost his way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his father was badly 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53431" y="81581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351794"/>
            <a:ext cx="1148584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 started crying because he had lost the only tool he had.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可知，男孩是因为弄丢了唯一的斧头才哭的。故选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5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found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axes in the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28498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he held a shining golden axe.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held a silver axe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took an old iron axe.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可知，老人在湖里共找到了三把斧头。故选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2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84627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断人物性格品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passage, we can know that the boy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lazy but honest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shy but caring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lazy and naughty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caring and honest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中考新考法-8.eps" descr="id:21475029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11413" y="908720"/>
            <a:ext cx="6912768" cy="65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89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676</Words>
  <Application>Microsoft Office PowerPoint</Application>
  <PresentationFormat>自定义</PresentationFormat>
  <Paragraphs>41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